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0B07A-CD66-4B36-BC8D-B3A13F2D3785}" type="datetimeFigureOut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7F96A-3496-41F6-B7AD-9EF6F572D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938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6C97D-29F3-41AD-AC68-FC56A0031E4B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76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B42D-4C3A-4E7D-8144-7A8988FE5938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44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71766-7EEF-4B35-BE49-57702B399964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95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D0FD-AA79-4BE2-A199-09BDFD38FAE0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96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9B98F-3349-45A8-BAF3-C5FED0F6643D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66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1066-9BE7-4D3C-9287-B24E5F900C46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13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F5F0-9D35-4187-8FBF-84D6B7A5738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81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FB38-8077-44FA-8980-ED5DE60242C0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14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5A27-28E4-4395-B861-4CE1ECA6A496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98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BEBB-64EE-40A5-B726-EDC0E34795D9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29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EC385-23B1-43FB-8DE7-25A562FFF757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82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2D7B8-5C6C-44B2-941A-6A7DFF2BE965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1BDD-FF3A-4893-9F81-C7C8500038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30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Excel 2002,2003</a:t>
            </a:r>
            <a:r>
              <a:rPr kumimoji="1" lang="ja-JP" altLang="en-US" dirty="0" smtClean="0"/>
              <a:t>基本</a:t>
            </a:r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検索と置換</a:t>
            </a:r>
            <a:endParaRPr kumimoji="1" lang="en-US" altLang="ja-JP" dirty="0" smtClean="0"/>
          </a:p>
          <a:p>
            <a:r>
              <a:rPr lang="ja-JP" altLang="en-US" dirty="0" smtClean="0"/>
              <a:t>空白文字を取り除く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151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空白文字（スペース）に注意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空白文字（スペース）も文字（データ）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半角と全角は別物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/>
              <a:t>空白文字</a:t>
            </a:r>
            <a:r>
              <a:rPr kumimoji="1" lang="ja-JP" altLang="en-US" dirty="0" smtClean="0"/>
              <a:t>は目に見えない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集計やデータ処理に厄介なもの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/>
              <a:t>体裁</a:t>
            </a:r>
            <a:r>
              <a:rPr lang="ja-JP" altLang="en-US" dirty="0" smtClean="0"/>
              <a:t>の</a:t>
            </a:r>
            <a:r>
              <a:rPr lang="ja-JP" altLang="en-US" dirty="0"/>
              <a:t>ための</a:t>
            </a:r>
            <a:r>
              <a:rPr kumimoji="1" lang="ja-JP" altLang="en-US" dirty="0" smtClean="0"/>
              <a:t>空白文字を避ける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4085B-FEBF-4AC8-A584-4A7019CCF8C0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74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空白文字を削除する方法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検索と置換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en-US" altLang="ja-JP" dirty="0" smtClean="0"/>
              <a:t>TRIM</a:t>
            </a:r>
            <a:r>
              <a:rPr lang="ja-JP" altLang="en-US" dirty="0" smtClean="0"/>
              <a:t>関数（配布資料参照のこと）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E957-3F51-4FC8-89DF-99E67E9350BB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822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 smtClean="0"/>
              <a:t>検索と置換の仕方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5302476" cy="4525963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374922"/>
            <a:ext cx="4486275" cy="1733550"/>
          </a:xfrm>
          <a:prstGeom prst="rect">
            <a:avLst/>
          </a:prstGeom>
        </p:spPr>
      </p:pic>
      <p:cxnSp>
        <p:nvCxnSpPr>
          <p:cNvPr id="7" name="直線矢印​​コネクタ 6"/>
          <p:cNvCxnSpPr>
            <a:endCxn id="5" idx="1"/>
          </p:cNvCxnSpPr>
          <p:nvPr/>
        </p:nvCxnSpPr>
        <p:spPr>
          <a:xfrm>
            <a:off x="2627784" y="4241697"/>
            <a:ext cx="1008112" cy="0"/>
          </a:xfrm>
          <a:prstGeom prst="straightConnector1">
            <a:avLst/>
          </a:prstGeom>
          <a:ln w="19050">
            <a:solidFill>
              <a:srgbClr xmlns:mc="http://schemas.openxmlformats.org/markup-compatibility/2006" xmlns:a14="http://schemas.microsoft.com/office/drawing/2010/main" val="FF0000" mc:Ignorable="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線吹き出し 1 (枠付き) 11"/>
          <p:cNvSpPr/>
          <p:nvPr/>
        </p:nvSpPr>
        <p:spPr>
          <a:xfrm>
            <a:off x="5076056" y="2636912"/>
            <a:ext cx="2588628" cy="646331"/>
          </a:xfrm>
          <a:prstGeom prst="borderCallout1">
            <a:avLst>
              <a:gd name="adj1" fmla="val 102552"/>
              <a:gd name="adj2" fmla="val 50769"/>
              <a:gd name="adj3" fmla="val 217459"/>
              <a:gd name="adj4" fmla="val -3131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dirty="0" smtClean="0"/>
              <a:t>このカーソルが右に移動しないことを確認。</a:t>
            </a:r>
            <a:endParaRPr kumimoji="1" lang="ja-JP" altLang="en-US" dirty="0"/>
          </a:p>
        </p:txBody>
      </p:sp>
      <p:sp>
        <p:nvSpPr>
          <p:cNvPr id="9" name="円/楕円​​ 8"/>
          <p:cNvSpPr/>
          <p:nvPr/>
        </p:nvSpPr>
        <p:spPr>
          <a:xfrm>
            <a:off x="4761129" y="3950986"/>
            <a:ext cx="252000" cy="252000"/>
          </a:xfrm>
          <a:prstGeom prst="ellipse">
            <a:avLst/>
          </a:prstGeom>
          <a:noFill/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200" y="5795972"/>
            <a:ext cx="82296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/>
              <a:t>[</a:t>
            </a:r>
            <a:r>
              <a:rPr lang="ja-JP" altLang="en-US" dirty="0" smtClean="0"/>
              <a:t>編集</a:t>
            </a:r>
            <a:r>
              <a:rPr lang="en-US" altLang="ja-JP" dirty="0" smtClean="0"/>
              <a:t>]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[</a:t>
            </a:r>
            <a:r>
              <a:rPr lang="ja-JP" altLang="en-US" dirty="0" smtClean="0"/>
              <a:t>置換</a:t>
            </a:r>
            <a:r>
              <a:rPr lang="en-US" altLang="ja-JP" dirty="0" smtClean="0"/>
              <a:t>]</a:t>
            </a:r>
            <a:r>
              <a:rPr lang="ja-JP" altLang="en-US" dirty="0" smtClean="0"/>
              <a:t>をクリックし、</a:t>
            </a:r>
            <a:r>
              <a:rPr lang="en-US" altLang="ja-JP" dirty="0" smtClean="0"/>
              <a:t>[</a:t>
            </a:r>
            <a:r>
              <a:rPr lang="ja-JP" altLang="en-US" dirty="0" smtClean="0"/>
              <a:t>検索と置換</a:t>
            </a:r>
            <a:r>
              <a:rPr lang="en-US" altLang="ja-JP" dirty="0" smtClean="0"/>
              <a:t>]</a:t>
            </a:r>
            <a:r>
              <a:rPr lang="ja-JP" altLang="en-US" dirty="0" smtClean="0"/>
              <a:t>ダイアログボックスを表示させる</a:t>
            </a:r>
            <a:endParaRPr kumimoji="1" lang="ja-JP" altLang="en-US" dirty="0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05997-CFC8-46A2-9F83-DA9704CCE183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07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/>
              <a:t>検索と置換の</a:t>
            </a:r>
            <a:r>
              <a:rPr lang="ja-JP" altLang="en-US" dirty="0" smtClean="0"/>
              <a:t>仕方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2816"/>
            <a:ext cx="5048250" cy="1743075"/>
          </a:xfr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7D0FD-AA79-4BE2-A199-09BDFD38FAE0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1BDD-FF3A-4893-9F81-C7C8500038B4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550" y="4077072"/>
            <a:ext cx="5048250" cy="1733550"/>
          </a:xfrm>
          <a:prstGeom prst="rect">
            <a:avLst/>
          </a:prstGeom>
        </p:spPr>
      </p:pic>
      <p:sp>
        <p:nvSpPr>
          <p:cNvPr id="9" name="線吹き出し 1 (枠付き) 8"/>
          <p:cNvSpPr/>
          <p:nvPr/>
        </p:nvSpPr>
        <p:spPr>
          <a:xfrm>
            <a:off x="447710" y="3583379"/>
            <a:ext cx="2588628" cy="646331"/>
          </a:xfrm>
          <a:prstGeom prst="borderCallout1">
            <a:avLst>
              <a:gd name="adj1" fmla="val -87"/>
              <a:gd name="adj2" fmla="val 49037"/>
              <a:gd name="adj3" fmla="val -151903"/>
              <a:gd name="adj4" fmla="val 49508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dirty="0" smtClean="0"/>
              <a:t>半角または全角空白文字を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個だけ入力する。</a:t>
            </a:r>
            <a:endParaRPr kumimoji="1" lang="ja-JP" altLang="en-US" dirty="0"/>
          </a:p>
        </p:txBody>
      </p:sp>
      <p:sp>
        <p:nvSpPr>
          <p:cNvPr id="10" name="円/楕円​​ 9"/>
          <p:cNvSpPr/>
          <p:nvPr/>
        </p:nvSpPr>
        <p:spPr>
          <a:xfrm>
            <a:off x="1625315" y="2367098"/>
            <a:ext cx="252000" cy="252000"/>
          </a:xfrm>
          <a:prstGeom prst="ellipse">
            <a:avLst/>
          </a:prstGeom>
          <a:noFill/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​​ 10"/>
          <p:cNvSpPr/>
          <p:nvPr/>
        </p:nvSpPr>
        <p:spPr>
          <a:xfrm>
            <a:off x="4770382" y="4860195"/>
            <a:ext cx="252000" cy="252000"/>
          </a:xfrm>
          <a:prstGeom prst="ellipse">
            <a:avLst/>
          </a:prstGeom>
          <a:noFill/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線吹き出し 1 (枠付き) 11"/>
          <p:cNvSpPr/>
          <p:nvPr/>
        </p:nvSpPr>
        <p:spPr>
          <a:xfrm>
            <a:off x="827584" y="5578207"/>
            <a:ext cx="2588628" cy="369332"/>
          </a:xfrm>
          <a:prstGeom prst="borderCallout1">
            <a:avLst>
              <a:gd name="adj1" fmla="val 50400"/>
              <a:gd name="adj2" fmla="val 99945"/>
              <a:gd name="adj3" fmla="val -154885"/>
              <a:gd name="adj4" fmla="val 153055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kumimoji="1" lang="ja-JP" altLang="en-US" dirty="0" smtClean="0"/>
              <a:t>何も入力しない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57993" y="1997766"/>
            <a:ext cx="5688632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矢印キーを押してカーソルが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つ以上動く場合は入力ミス</a:t>
            </a:r>
            <a:endParaRPr kumimoji="1" lang="ja-JP" altLang="en-US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401317"/>
            <a:ext cx="3533775" cy="1533525"/>
          </a:xfrm>
          <a:prstGeom prst="rect">
            <a:avLst/>
          </a:prstGeom>
        </p:spPr>
      </p:pic>
      <p:cxnSp>
        <p:nvCxnSpPr>
          <p:cNvPr id="16" name="直線矢印​​コネクタ 15"/>
          <p:cNvCxnSpPr/>
          <p:nvPr/>
        </p:nvCxnSpPr>
        <p:spPr>
          <a:xfrm flipV="1">
            <a:off x="5220072" y="2951839"/>
            <a:ext cx="216024" cy="0"/>
          </a:xfrm>
          <a:prstGeom prst="straightConnector1">
            <a:avLst/>
          </a:prstGeom>
          <a:ln w="28575">
            <a:solidFill>
              <a:srgbClr xmlns:mc="http://schemas.openxmlformats.org/markup-compatibility/2006" xmlns:a14="http://schemas.microsoft.com/office/drawing/2010/main" val="FF0000" mc:Ignorable="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6417313" y="3375210"/>
            <a:ext cx="1002417" cy="144000"/>
          </a:xfrm>
          <a:prstGeom prst="rect">
            <a:avLst/>
          </a:prstGeom>
          <a:noFill/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2"/>
          <p:cNvSpPr txBox="1"/>
          <p:nvPr/>
        </p:nvSpPr>
        <p:spPr>
          <a:xfrm>
            <a:off x="498309" y="5762873"/>
            <a:ext cx="8208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講習会フォルダの</a:t>
            </a:r>
            <a:r>
              <a:rPr lang="ja-JP" altLang="en-US" dirty="0" smtClean="0"/>
              <a:t>「空白検索置換練習</a:t>
            </a:r>
            <a:r>
              <a:rPr lang="en-US" altLang="ja-JP" dirty="0" smtClean="0"/>
              <a:t>.xls</a:t>
            </a:r>
            <a:r>
              <a:rPr lang="ja-JP" altLang="en-US" dirty="0" smtClean="0"/>
              <a:t>」を開き、セル</a:t>
            </a:r>
            <a:r>
              <a:rPr lang="en-US" altLang="ja-JP" dirty="0" smtClean="0"/>
              <a:t>B3</a:t>
            </a:r>
            <a:r>
              <a:rPr lang="ja-JP" altLang="en-US" dirty="0" smtClean="0"/>
              <a:t>～</a:t>
            </a:r>
            <a:r>
              <a:rPr lang="en-US" altLang="ja-JP" dirty="0" smtClean="0"/>
              <a:t>E7</a:t>
            </a:r>
            <a:r>
              <a:rPr lang="ja-JP" altLang="en-US" dirty="0" smtClean="0"/>
              <a:t>の空白文字を削除してください。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4142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161</Words>
  <Application>Microsoft Office PowerPoint</Application>
  <PresentationFormat>画面に合わせる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Excel 2002,2003基本10</vt:lpstr>
      <vt:lpstr>空白文字（スペース）に注意</vt:lpstr>
      <vt:lpstr>空白文字を削除する方法</vt:lpstr>
      <vt:lpstr>検索と置換の仕方1</vt:lpstr>
      <vt:lpstr>検索と置換の仕方2</vt:lpstr>
    </vt:vector>
  </TitlesOfParts>
  <Company>SystemKOMACO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2002,2003基本10</dc:title>
  <dc:creator>駒澤　勉</dc:creator>
  <cp:keywords>Excel2002;Excel2003</cp:keywords>
  <cp:lastModifiedBy>駒澤　勉</cp:lastModifiedBy>
  <cp:revision>7</cp:revision>
  <dcterms:created xsi:type="dcterms:W3CDTF">2010-04-12T09:17:29Z</dcterms:created>
  <dcterms:modified xsi:type="dcterms:W3CDTF">2010-04-12T10:26:29Z</dcterms:modified>
</cp:coreProperties>
</file>